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79" r:id="rId3"/>
    <p:sldId id="269" r:id="rId4"/>
    <p:sldId id="257" r:id="rId5"/>
    <p:sldId id="267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7077376C-AD87-4A19-916D-F79391B46D00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FC0E541-3E35-459C-83A2-D2A3C9321B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B31C6-6852-4222-80EB-134A3A0B7900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6FB9-7F0A-48CF-A3EC-C242F469A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5FF06-3D25-4BA1-82F3-A9C637CEC592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1AA54-950C-4735-8FE5-1B79B3852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CFE2A-1E50-4E40-82B4-E1904A1B9CF4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93A32-5AFC-498E-9CFF-01D790C7D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0E48F-26F7-4C05-9FFE-9DDCCA859C71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19038-A2C8-4F7A-B680-12E7CD1EA9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825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55EEC-CB80-4040-85A3-181F3EB726F9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BC9F5-81E3-4078-9284-022FEB180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3C107-206B-435E-A1F2-2A9B35E449B0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5B335-5A93-49D6-B2C6-E686868A3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DEC13-0348-492D-B5B0-F1FE7EBF2927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0574-326C-42F1-8F74-2AAC644D0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73953-7C19-4358-9E93-C8F45C5DBFF8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1DC99-2053-434B-8177-C1630C291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67F32-7691-41B6-9C1A-6BC073CB741A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A5250-AD3B-4737-A6E0-5396DEA43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2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5017E-7920-4407-BAD9-CC916C39B422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32544-35F7-4E8F-AE2E-EB5B5742EF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E703C107-206B-435E-A1F2-2A9B35E449B0}" type="datetimeFigureOut">
              <a:rPr lang="en-US" smtClean="0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FA5B335-5A93-49D6-B2C6-E686868A3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7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First Aid &amp; CPR</a:t>
            </a:r>
            <a:br>
              <a:rPr lang="en-US" sz="370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r>
              <a:rPr lang="en-US" sz="37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Secondary Survey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 descr="C:\Users\George\Pictures\Spts Med Class\TDRQ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97184"/>
            <a:ext cx="510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1"/>
            <a:ext cx="28026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/>
              <a:t>Seconday</a:t>
            </a:r>
            <a:r>
              <a:rPr lang="en-US" sz="4400" dirty="0" smtClean="0"/>
              <a:t> Survey</a:t>
            </a:r>
            <a:endParaRPr lang="en-US" sz="4400" dirty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332037"/>
            <a:ext cx="3008313" cy="4602163"/>
          </a:xfrm>
        </p:spPr>
        <p:txBody>
          <a:bodyPr/>
          <a:lstStyle/>
          <a:p>
            <a:r>
              <a:rPr lang="en-US" sz="3600" dirty="0" smtClean="0"/>
              <a:t>Check </a:t>
            </a:r>
          </a:p>
          <a:p>
            <a:r>
              <a:rPr lang="en-US" sz="3600" dirty="0" smtClean="0"/>
              <a:t>   Ears</a:t>
            </a:r>
          </a:p>
          <a:p>
            <a:r>
              <a:rPr lang="en-US" sz="3600" dirty="0" smtClean="0"/>
              <a:t>   Nose</a:t>
            </a:r>
          </a:p>
          <a:p>
            <a:r>
              <a:rPr lang="en-US" sz="3600" dirty="0" smtClean="0"/>
              <a:t>   Mouth</a:t>
            </a:r>
          </a:p>
          <a:p>
            <a:r>
              <a:rPr lang="en-US" sz="3600" dirty="0" smtClean="0"/>
              <a:t>For Fluids</a:t>
            </a:r>
          </a:p>
        </p:txBody>
      </p:sp>
      <p:pic>
        <p:nvPicPr>
          <p:cNvPr id="21508" name="Content Placeholder 7" descr="Face Lacerati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14400"/>
            <a:ext cx="511175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26502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/>
              <a:t>Seconday</a:t>
            </a:r>
            <a:r>
              <a:rPr lang="en-US" sz="4400" dirty="0" smtClean="0"/>
              <a:t> Survey</a:t>
            </a:r>
            <a:endParaRPr lang="en-US" sz="4400" dirty="0"/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099735"/>
            <a:ext cx="2650236" cy="3810001"/>
          </a:xfrm>
        </p:spPr>
        <p:txBody>
          <a:bodyPr/>
          <a:lstStyle/>
          <a:p>
            <a:r>
              <a:rPr lang="en-US" sz="4000" dirty="0" smtClean="0"/>
              <a:t>Objects in Mouth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3200" dirty="0" smtClean="0"/>
              <a:t>    Obstructions</a:t>
            </a:r>
            <a:r>
              <a:rPr lang="en-US" dirty="0" smtClean="0"/>
              <a:t>     	</a:t>
            </a:r>
            <a:r>
              <a:rPr lang="en-US" sz="2400" dirty="0" smtClean="0"/>
              <a:t>(Teeth)</a:t>
            </a:r>
          </a:p>
          <a:p>
            <a:endParaRPr lang="en-US" dirty="0" smtClean="0"/>
          </a:p>
        </p:txBody>
      </p:sp>
      <p:pic>
        <p:nvPicPr>
          <p:cNvPr id="22532" name="Picture 3" descr="C:\Users\George\Pictures\Spts Med Class\the_aftermath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96925"/>
            <a:ext cx="51816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1"/>
            <a:ext cx="2802636" cy="160019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/>
              <a:t>Seconday</a:t>
            </a:r>
            <a:r>
              <a:rPr lang="en-US" sz="4400" dirty="0" smtClean="0"/>
              <a:t> Survey</a:t>
            </a:r>
            <a:endParaRPr lang="en-US" sz="4400" dirty="0"/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smtClean="0"/>
              <a:t>Spine </a:t>
            </a:r>
          </a:p>
          <a:p>
            <a:r>
              <a:rPr lang="en-US" sz="3600" smtClean="0"/>
              <a:t> Feel Gently  </a:t>
            </a:r>
            <a:r>
              <a:rPr lang="en-US" sz="3200" smtClean="0"/>
              <a:t>If Spine Injury</a:t>
            </a:r>
          </a:p>
          <a:p>
            <a:r>
              <a:rPr lang="en-US" sz="3200" smtClean="0"/>
              <a:t>STOP</a:t>
            </a:r>
          </a:p>
          <a:p>
            <a:r>
              <a:rPr lang="en-US" sz="3200" smtClean="0"/>
              <a:t>  and Immobilize</a:t>
            </a:r>
          </a:p>
          <a:p>
            <a:endParaRPr lang="en-US" smtClean="0"/>
          </a:p>
        </p:txBody>
      </p:sp>
      <p:pic>
        <p:nvPicPr>
          <p:cNvPr id="23556" name="Picture 2" descr="C:\Users\George\Pictures\Spts Med Class\Spinal%20immobilis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87475"/>
            <a:ext cx="4953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1"/>
            <a:ext cx="2878836" cy="160019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Survey</a:t>
            </a:r>
            <a:endParaRPr lang="en-US" sz="4400" dirty="0"/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smtClean="0"/>
              <a:t>Chest Wounds </a:t>
            </a:r>
          </a:p>
          <a:p>
            <a:r>
              <a:rPr lang="en-US" sz="2400" smtClean="0"/>
              <a:t>Observe </a:t>
            </a:r>
          </a:p>
          <a:p>
            <a:r>
              <a:rPr lang="en-US" sz="2400" smtClean="0"/>
              <a:t>   chest movements</a:t>
            </a:r>
          </a:p>
        </p:txBody>
      </p:sp>
      <p:pic>
        <p:nvPicPr>
          <p:cNvPr id="24580" name="Picture 2" descr="C:\Users\George\Pictures\Spts Med Class\content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1"/>
            <a:ext cx="30312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Survey</a:t>
            </a:r>
            <a:endParaRPr lang="en-US" sz="4400" dirty="0"/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2099735"/>
            <a:ext cx="2802636" cy="3810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dirty="0" smtClean="0"/>
              <a:t>Abdominal     Tenderness </a:t>
            </a:r>
            <a:r>
              <a:rPr lang="en-US" dirty="0" smtClean="0"/>
              <a:t> </a:t>
            </a:r>
            <a:r>
              <a:rPr lang="en-US" sz="1050" dirty="0" smtClean="0"/>
              <a:t>-   	</a:t>
            </a:r>
            <a:r>
              <a:rPr lang="en-US" sz="2400" dirty="0" smtClean="0"/>
              <a:t>Press gently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5604" name="Picture 2" descr="C:\Users\George\Pictures\Spts Med Class\beer-gut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50875"/>
            <a:ext cx="38862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1"/>
            <a:ext cx="29550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Survey</a:t>
            </a:r>
            <a:endParaRPr lang="en-US" sz="4400" dirty="0"/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smtClean="0"/>
              <a:t>Pelvic Area </a:t>
            </a:r>
          </a:p>
          <a:p>
            <a:r>
              <a:rPr lang="en-US" sz="3600" smtClean="0"/>
              <a:t>Gentle pressure on Iliac Crest</a:t>
            </a:r>
          </a:p>
          <a:p>
            <a:endParaRPr lang="en-US" sz="3600" smtClean="0"/>
          </a:p>
        </p:txBody>
      </p:sp>
      <p:pic>
        <p:nvPicPr>
          <p:cNvPr id="26628" name="Picture 2" descr="C:\Users\George\Pictures\Spts Med Class\image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1066800"/>
            <a:ext cx="5016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1"/>
            <a:ext cx="2955036" cy="160019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Survey</a:t>
            </a:r>
            <a:endParaRPr lang="en-US" sz="4400" dirty="0"/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" y="2099735"/>
            <a:ext cx="2955036" cy="381000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600" dirty="0" smtClean="0"/>
              <a:t>Extremities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00" dirty="0" smtClean="0"/>
              <a:t> </a:t>
            </a:r>
            <a:r>
              <a:rPr lang="en-US" sz="2000" dirty="0" smtClean="0"/>
              <a:t>Deformities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Sensation of Extremities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Conscious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Wiggle Toes and Fingers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Rub a finger on Skin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Pinch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/>
              <a:t>			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dirty="0"/>
          </a:p>
        </p:txBody>
      </p:sp>
      <p:pic>
        <p:nvPicPr>
          <p:cNvPr id="27652" name="Picture 2" descr="C:\Users\George\Pictures\Spts Med Class\sport_injuries_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18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Survey</a:t>
            </a:r>
            <a:endParaRPr lang="en-US" sz="4400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" y="2099735"/>
            <a:ext cx="3124200" cy="3810001"/>
          </a:xfrm>
        </p:spPr>
        <p:txBody>
          <a:bodyPr>
            <a:normAutofit/>
          </a:bodyPr>
          <a:lstStyle/>
          <a:p>
            <a:r>
              <a:rPr lang="en-US" sz="3900" dirty="0" smtClean="0"/>
              <a:t>Unconscious  </a:t>
            </a:r>
          </a:p>
          <a:p>
            <a:endParaRPr lang="en-US" sz="3900" dirty="0" smtClean="0"/>
          </a:p>
          <a:p>
            <a:r>
              <a:rPr lang="en-US" sz="3200" dirty="0" smtClean="0"/>
              <a:t>Stroke Palm of </a:t>
            </a:r>
            <a:r>
              <a:rPr lang="en-US" sz="3200" dirty="0" smtClean="0"/>
              <a:t>Hand and Sole </a:t>
            </a:r>
            <a:r>
              <a:rPr lang="en-US" sz="3200" dirty="0" smtClean="0"/>
              <a:t>of Feet</a:t>
            </a:r>
          </a:p>
          <a:p>
            <a:endParaRPr lang="en-US" dirty="0" smtClean="0"/>
          </a:p>
        </p:txBody>
      </p:sp>
      <p:pic>
        <p:nvPicPr>
          <p:cNvPr id="28676" name="Picture 3" descr="C:\Users\George\Pictures\Spts Med Class\42-151905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48768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1"/>
            <a:ext cx="29550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 Survey</a:t>
            </a:r>
            <a:endParaRPr lang="en-US" sz="4400" dirty="0"/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2"/>
          </p:nvPr>
        </p:nvSpPr>
        <p:spPr>
          <a:xfrm>
            <a:off x="171311" y="2057398"/>
            <a:ext cx="3236913" cy="4602163"/>
          </a:xfrm>
        </p:spPr>
        <p:txBody>
          <a:bodyPr/>
          <a:lstStyle/>
          <a:p>
            <a:r>
              <a:rPr lang="en-US" sz="3200" dirty="0" smtClean="0"/>
              <a:t>Monitor Victim</a:t>
            </a:r>
          </a:p>
          <a:p>
            <a:pPr lvl="1"/>
            <a:r>
              <a:rPr lang="en-US" sz="3200" dirty="0" smtClean="0"/>
              <a:t>ABC’s</a:t>
            </a:r>
          </a:p>
          <a:p>
            <a:pPr lvl="1"/>
            <a:r>
              <a:rPr lang="en-US" sz="3200" dirty="0" smtClean="0"/>
              <a:t>Medic Alert Tags</a:t>
            </a:r>
          </a:p>
          <a:p>
            <a:pPr lvl="1"/>
            <a:r>
              <a:rPr lang="en-US" sz="3200" dirty="0" smtClean="0"/>
              <a:t>Start taking care of any injuries</a:t>
            </a:r>
          </a:p>
        </p:txBody>
      </p:sp>
      <p:pic>
        <p:nvPicPr>
          <p:cNvPr id="29700" name="Picture 2" descr="C:\Users\George\Pictures\Spts Med Class\Triage%20Treatmen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 Survey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Volunteer  to lay on floor to demonstrate  Primary Survey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Now make it challenging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  <a:sp3d prstMaterial="softEdge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b="0" dirty="0" smtClean="0">
                <a:solidFill>
                  <a:schemeClr val="accent1">
                    <a:tint val="73000"/>
                    <a:satMod val="180000"/>
                  </a:schemeClr>
                </a:solidFill>
              </a:rPr>
              <a:t>Secondary Survey</a:t>
            </a:r>
            <a:endParaRPr lang="en-US" sz="5400" b="0" dirty="0">
              <a:solidFill>
                <a:schemeClr val="accent1">
                  <a:tint val="73000"/>
                  <a:satMod val="180000"/>
                </a:scheme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36867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Head to Toe Survey</a:t>
            </a:r>
          </a:p>
        </p:txBody>
      </p:sp>
      <p:pic>
        <p:nvPicPr>
          <p:cNvPr id="1026" name="Picture 2" descr="C:\Users\ggoodridge\Desktop\Picture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" y="579796"/>
            <a:ext cx="7162800" cy="46135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Secondary Survey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in groups of 3</a:t>
            </a:r>
          </a:p>
          <a:p>
            <a:r>
              <a:rPr lang="en-US" smtClean="0"/>
              <a:t>Practice the Primary Survey</a:t>
            </a:r>
          </a:p>
          <a:p>
            <a:pPr lvl="1"/>
            <a:r>
              <a:rPr lang="en-US" smtClean="0"/>
              <a:t>1 person victim</a:t>
            </a:r>
          </a:p>
          <a:p>
            <a:pPr lvl="1"/>
            <a:r>
              <a:rPr lang="en-US" smtClean="0"/>
              <a:t>1 person First Responder</a:t>
            </a:r>
          </a:p>
          <a:p>
            <a:pPr lvl="1"/>
            <a:r>
              <a:rPr lang="en-US" smtClean="0"/>
              <a:t>1 person Coach / Educator</a:t>
            </a:r>
          </a:p>
          <a:p>
            <a:pPr lvl="1"/>
            <a:endParaRPr lang="en-US" smtClean="0"/>
          </a:p>
          <a:p>
            <a:pPr lvl="1">
              <a:buFont typeface="Wingdings 2" pitchFamily="18" charset="2"/>
              <a:buNone/>
            </a:pPr>
            <a:r>
              <a:rPr lang="en-US" smtClean="0"/>
              <a:t>Start flat on back	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Then make it challenging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Secondary Survey</a:t>
            </a:r>
            <a:endParaRPr lang="en-US" sz="5400" dirty="0"/>
          </a:p>
        </p:txBody>
      </p:sp>
      <p:sp>
        <p:nvSpPr>
          <p:cNvPr id="14338" name="Subtitle 8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798763"/>
          </a:xfrm>
        </p:spPr>
        <p:txBody>
          <a:bodyPr/>
          <a:lstStyle/>
          <a:p>
            <a:r>
              <a:rPr lang="en-US" smtClean="0"/>
              <a:t>Students will learn what to do after the Primary Survey is complete</a:t>
            </a:r>
          </a:p>
          <a:p>
            <a:endParaRPr lang="en-US" smtClean="0"/>
          </a:p>
          <a:p>
            <a:r>
              <a:rPr lang="en-US" smtClean="0"/>
              <a:t>Students will be able to perform the Secondary Survey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18" y="368564"/>
            <a:ext cx="7490965" cy="10404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Secondary Survey</a:t>
            </a:r>
            <a:endParaRPr lang="en-US" sz="54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Life threatening conditions have been controlled</a:t>
            </a:r>
          </a:p>
          <a:p>
            <a:endParaRPr lang="en-US" smtClean="0"/>
          </a:p>
          <a:p>
            <a:r>
              <a:rPr lang="en-US" smtClean="0"/>
              <a:t>Start Secondary Survey</a:t>
            </a:r>
          </a:p>
          <a:p>
            <a:pPr lvl="1"/>
            <a:r>
              <a:rPr lang="en-US" smtClean="0"/>
              <a:t>Head – to – Toe Survey</a:t>
            </a:r>
          </a:p>
          <a:p>
            <a:pPr lvl="1"/>
            <a:r>
              <a:rPr lang="en-US" smtClean="0"/>
              <a:t>Done quickly   @ 90 seconds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2650236" cy="160019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</a:t>
            </a:r>
            <a:r>
              <a:rPr lang="en-US" sz="4800" dirty="0" smtClean="0"/>
              <a:t> Survey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99735"/>
            <a:ext cx="2650236" cy="3810001"/>
          </a:xfrm>
        </p:spPr>
        <p:txBody>
          <a:bodyPr/>
          <a:lstStyle/>
          <a:p>
            <a:r>
              <a:rPr lang="en-US" sz="4400" dirty="0" smtClean="0"/>
              <a:t>Examine Skin Color</a:t>
            </a:r>
          </a:p>
          <a:p>
            <a:endParaRPr lang="en-US" dirty="0" smtClean="0"/>
          </a:p>
        </p:txBody>
      </p:sp>
      <p:pic>
        <p:nvPicPr>
          <p:cNvPr id="16388" name="Picture 2" descr="C:\Users\George\Pictures\Spts Med Class\Sunbur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10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2574036" cy="160019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Secondary</a:t>
            </a:r>
            <a:r>
              <a:rPr lang="en-US" sz="4800" dirty="0" smtClean="0"/>
              <a:t> Survey</a:t>
            </a:r>
            <a:endParaRPr lang="en-US" dirty="0"/>
          </a:p>
        </p:txBody>
      </p:sp>
      <p:pic>
        <p:nvPicPr>
          <p:cNvPr id="17411" name="Picture 2" descr="C:\Users\George\Pictures\Spts Med Class\Laceration_Scalp1sm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0350" y="1549400"/>
            <a:ext cx="3175000" cy="3759200"/>
          </a:xfrm>
        </p:spPr>
      </p:pic>
      <p:sp>
        <p:nvSpPr>
          <p:cNvPr id="17410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smtClean="0"/>
              <a:t>Scalp</a:t>
            </a:r>
          </a:p>
          <a:p>
            <a:endParaRPr lang="en-US" sz="3200" smtClean="0"/>
          </a:p>
          <a:p>
            <a:r>
              <a:rPr lang="en-US" sz="3200" smtClean="0"/>
              <a:t>     Lacerations</a:t>
            </a:r>
          </a:p>
          <a:p>
            <a:endParaRPr lang="en-US" sz="3200" smtClean="0"/>
          </a:p>
          <a:p>
            <a:r>
              <a:rPr lang="en-US" sz="3200" smtClean="0"/>
              <a:t>Do NOT </a:t>
            </a:r>
          </a:p>
          <a:p>
            <a:r>
              <a:rPr lang="en-US" sz="3200" smtClean="0"/>
              <a:t>    Move 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26502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Secondary Survey</a:t>
            </a:r>
            <a:endParaRPr lang="en-US" sz="4000" dirty="0"/>
          </a:p>
        </p:txBody>
      </p:sp>
      <p:pic>
        <p:nvPicPr>
          <p:cNvPr id="18435" name="Content Placeholder 4" descr="Skull Contu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8200" y="1081673"/>
            <a:ext cx="4559300" cy="4694654"/>
          </a:xfrm>
        </p:spPr>
      </p:pic>
      <p:sp>
        <p:nvSpPr>
          <p:cNvPr id="18434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179637"/>
            <a:ext cx="3008313" cy="4602163"/>
          </a:xfrm>
        </p:spPr>
        <p:txBody>
          <a:bodyPr/>
          <a:lstStyle/>
          <a:p>
            <a:r>
              <a:rPr lang="en-US" sz="4000" dirty="0" smtClean="0"/>
              <a:t>Scalp</a:t>
            </a:r>
          </a:p>
          <a:p>
            <a:endParaRPr lang="en-US" sz="4000" dirty="0" smtClean="0"/>
          </a:p>
          <a:p>
            <a:r>
              <a:rPr lang="en-US" sz="4000" dirty="0" smtClean="0"/>
              <a:t>Contusions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25740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Secondary Survey</a:t>
            </a:r>
            <a:endParaRPr lang="en-US" sz="4000" dirty="0"/>
          </a:p>
        </p:txBody>
      </p:sp>
      <p:pic>
        <p:nvPicPr>
          <p:cNvPr id="19459" name="Content Placeholder 4" descr="Head Bi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3655" y="2438401"/>
            <a:ext cx="3236814" cy="2286000"/>
          </a:xfrm>
        </p:spPr>
      </p:pic>
      <p:sp>
        <p:nvSpPr>
          <p:cNvPr id="19458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2099735"/>
            <a:ext cx="2574036" cy="3810001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Skull</a:t>
            </a:r>
          </a:p>
          <a:p>
            <a:r>
              <a:rPr lang="en-US" sz="3600" dirty="0" smtClean="0"/>
              <a:t> Depressions</a:t>
            </a:r>
          </a:p>
          <a:p>
            <a:r>
              <a:rPr lang="en-US" sz="3600" dirty="0" smtClean="0"/>
              <a:t>      Feel softly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1"/>
            <a:ext cx="2802636" cy="16001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 smtClean="0"/>
              <a:t>Seconday</a:t>
            </a:r>
            <a:r>
              <a:rPr lang="en-US" sz="4400" dirty="0" smtClean="0"/>
              <a:t> Survey</a:t>
            </a:r>
            <a:endParaRPr lang="en-US" sz="4400" dirty="0"/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smtClean="0"/>
              <a:t>Eyes  “PEARL”</a:t>
            </a:r>
          </a:p>
          <a:p>
            <a:r>
              <a:rPr lang="en-US" sz="3200" smtClean="0"/>
              <a:t>Pupils</a:t>
            </a:r>
          </a:p>
          <a:p>
            <a:r>
              <a:rPr lang="en-US" sz="3200" smtClean="0"/>
              <a:t>Equal</a:t>
            </a:r>
          </a:p>
          <a:p>
            <a:r>
              <a:rPr lang="en-US" sz="3200" smtClean="0"/>
              <a:t>And</a:t>
            </a:r>
          </a:p>
          <a:p>
            <a:r>
              <a:rPr lang="en-US" sz="3200" smtClean="0"/>
              <a:t>Reactive  to</a:t>
            </a:r>
          </a:p>
          <a:p>
            <a:r>
              <a:rPr lang="en-US" sz="3200" smtClean="0"/>
              <a:t>Light</a:t>
            </a:r>
          </a:p>
          <a:p>
            <a:endParaRPr lang="en-US" smtClean="0"/>
          </a:p>
        </p:txBody>
      </p:sp>
      <p:pic>
        <p:nvPicPr>
          <p:cNvPr id="20484" name="Picture 2" descr="C:\Users\George\Pictures\Spts Med Class\sd_greeneyes_c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352425"/>
            <a:ext cx="5619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2324</TotalTime>
  <Words>234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Schoolbook</vt:lpstr>
      <vt:lpstr>Wingdings 2</vt:lpstr>
      <vt:lpstr>View</vt:lpstr>
      <vt:lpstr>First Aid &amp; CPR 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Secondary Survey</vt:lpstr>
      <vt:lpstr>Seconday Survey</vt:lpstr>
      <vt:lpstr>Seconday Survey</vt:lpstr>
      <vt:lpstr>Seconday Survey</vt:lpstr>
      <vt:lpstr>Seconday Survey</vt:lpstr>
      <vt:lpstr>Secondary Survey</vt:lpstr>
      <vt:lpstr>Secondary Survey</vt:lpstr>
      <vt:lpstr>Secondary Survey</vt:lpstr>
      <vt:lpstr>Secondary Survey</vt:lpstr>
      <vt:lpstr>Secondary Survey</vt:lpstr>
      <vt:lpstr>Secondary  Survey</vt:lpstr>
      <vt:lpstr>Secondary Survey</vt:lpstr>
      <vt:lpstr>Secondary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Survey</dc:title>
  <dc:creator>George</dc:creator>
  <cp:lastModifiedBy>Windows User</cp:lastModifiedBy>
  <cp:revision>72</cp:revision>
  <dcterms:created xsi:type="dcterms:W3CDTF">2010-10-20T16:58:50Z</dcterms:created>
  <dcterms:modified xsi:type="dcterms:W3CDTF">2018-09-14T20:25:31Z</dcterms:modified>
</cp:coreProperties>
</file>